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94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16DDD-5328-4F4D-B1D9-9424B2F25F2D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278F8-0BE8-48EF-80E3-5D608ECC6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71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278F8-0BE8-48EF-80E3-5D608ECC6C7D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el.com.mx/downl/BaseConoc/PresentacionCOI60.pdf" TargetMode="External"/><Relationship Id="rId2" Type="http://schemas.openxmlformats.org/officeDocument/2006/relationships/hyperlink" Target="http://www.cucea.udg.mx/publicaciones/pdfs/catalogo_cuentas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youtube.com/watch?v=NsX7VVveMW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214546" y="2500306"/>
            <a:ext cx="48245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Área académica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CONTADURIA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Nombre de la asignatura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INFORMATICA APLICADA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Nombre del profesor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L.C. ADRIANA ESPINO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BELTRAN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Manejo de catálogos COI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Período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ENERO-JULIO 2014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99592" y="1844824"/>
            <a:ext cx="7772400" cy="2664296"/>
          </a:xfrm>
        </p:spPr>
        <p:txBody>
          <a:bodyPr>
            <a:normAutofit fontScale="55000" lnSpcReduction="20000"/>
          </a:bodyPr>
          <a:lstStyle/>
          <a:p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Conclusión o cierre:</a:t>
            </a:r>
          </a:p>
          <a:p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programa permite agilizar la elaboración de estados financieros y evita errores aritméticos</a:t>
            </a:r>
          </a:p>
          <a:p>
            <a:endParaRPr lang="es-MX" sz="2600" b="1" dirty="0" smtClean="0">
              <a:solidFill>
                <a:schemeClr val="tx1"/>
              </a:solidFill>
            </a:endParaRPr>
          </a:p>
          <a:p>
            <a:r>
              <a:rPr lang="es-MX" sz="2600" b="1" dirty="0" smtClean="0">
                <a:solidFill>
                  <a:schemeClr val="tx1"/>
                </a:solidFill>
              </a:rPr>
              <a:t>Elaborar un catálogo de cuentas en el programa COI, utilizando 4 niveles de la siguiente manera:</a:t>
            </a:r>
          </a:p>
          <a:p>
            <a:r>
              <a:rPr lang="es-MX" sz="2600" b="1" dirty="0" smtClean="0">
                <a:solidFill>
                  <a:schemeClr val="tx1"/>
                </a:solidFill>
              </a:rPr>
              <a:t>1 nivel 4 dígitos</a:t>
            </a:r>
          </a:p>
          <a:p>
            <a:r>
              <a:rPr lang="es-MX" sz="2600" b="1" dirty="0" smtClean="0">
                <a:solidFill>
                  <a:schemeClr val="tx1"/>
                </a:solidFill>
              </a:rPr>
              <a:t>2 nivel 3 dígitos</a:t>
            </a:r>
          </a:p>
          <a:p>
            <a:r>
              <a:rPr lang="es-MX" sz="2600" b="1" dirty="0" smtClean="0">
                <a:solidFill>
                  <a:schemeClr val="tx1"/>
                </a:solidFill>
              </a:rPr>
              <a:t>3 nivel 3 dígitos</a:t>
            </a:r>
          </a:p>
          <a:p>
            <a:r>
              <a:rPr lang="es-MX" sz="2600" b="1" dirty="0" smtClean="0">
                <a:solidFill>
                  <a:schemeClr val="tx1"/>
                </a:solidFill>
              </a:rPr>
              <a:t>4 nivel 2 dígitos</a:t>
            </a:r>
          </a:p>
          <a:p>
            <a:endParaRPr lang="es-MX" sz="2600" b="1" dirty="0">
              <a:solidFill>
                <a:schemeClr val="tx1"/>
              </a:solidFill>
            </a:endParaRPr>
          </a:p>
          <a:p>
            <a:r>
              <a:rPr lang="es-MX" sz="2600" b="1" smtClean="0">
                <a:solidFill>
                  <a:schemeClr val="tx1"/>
                </a:solidFill>
              </a:rPr>
              <a:t>NOTA: ESTA ACTIVIDAD FORMA PARTE DE UNA PRACTICA INTEGRADORA (LA RUBRICA ES INTEGRADORA)</a:t>
            </a:r>
            <a:endParaRPr lang="es-MX" sz="26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7772400" cy="4248472"/>
          </a:xfrm>
        </p:spPr>
        <p:txBody>
          <a:bodyPr>
            <a:normAutofit fontScale="40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 sugerida para el tema:</a:t>
            </a:r>
          </a:p>
          <a:p>
            <a:r>
              <a:rPr lang="es-MX" sz="59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infográficas</a:t>
            </a:r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y/o </a:t>
            </a:r>
            <a:r>
              <a:rPr lang="es-MX" sz="59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cibergráficas</a:t>
            </a:r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www.cucea.udg.mx/publicaciones/pdfs/catalogo_cuentas.pdf</a:t>
            </a:r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www.aspel.com.mx/downl/BaseConoc/PresentacionCOI60.pdf</a:t>
            </a:r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5900" b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http://</a:t>
            </a:r>
            <a:r>
              <a:rPr lang="es-MX" sz="59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www.youtube.com/watch?v=NsX7VVveMWo</a:t>
            </a:r>
            <a:endParaRPr lang="es-MX" sz="5900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8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) 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Los programas de computo facilitan la labor del contador, haciéndola mas rápida y segura el COI facilita las actividades relacionadas con el aspecto operativo, fiscal y contable de una entidad económica.</a:t>
            </a: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Computer </a:t>
            </a:r>
            <a:r>
              <a:rPr lang="en-US" dirty="0">
                <a:latin typeface="Arial" pitchFamily="34" charset="0"/>
                <a:cs typeface="Arial" pitchFamily="34" charset="0"/>
              </a:rPr>
              <a:t>programs facilitate the work of the counter, making it faster and secure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COI </a:t>
            </a:r>
            <a:r>
              <a:rPr lang="en-US" dirty="0">
                <a:latin typeface="Arial" pitchFamily="34" charset="0"/>
                <a:cs typeface="Arial" pitchFamily="34" charset="0"/>
              </a:rPr>
              <a:t>activities facilitates the operational, fiscal and accounting of an economic entity.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claves en idioma (</a:t>
            </a:r>
            <a:r>
              <a:rPr lang="es-MX" sz="28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) 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Catalogo de cuentas, activo, pasivo, capital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Chart of accounts, assets, liabilities, capital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2910" y="1357298"/>
            <a:ext cx="7772400" cy="3273597"/>
          </a:xfrm>
        </p:spPr>
        <p:txBody>
          <a:bodyPr>
            <a:normAutofit fontScale="70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</a:t>
            </a:r>
          </a:p>
          <a:p>
            <a:pPr algn="just"/>
            <a:endParaRPr lang="es-MX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900" dirty="0" smtClean="0">
                <a:solidFill>
                  <a:schemeClr val="tx1"/>
                </a:solidFill>
              </a:rPr>
              <a:t>Al termino del programa el alumno manejara el software especializado de COI, NOI Y SAE como herramientas auxiliares en la aéreas formativas del Contador Público.</a:t>
            </a:r>
            <a:endParaRPr lang="es-MX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1714488"/>
            <a:ext cx="8286808" cy="3214699"/>
          </a:xfrm>
        </p:spPr>
        <p:txBody>
          <a:bodyPr>
            <a:normAutofit fontScale="2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de la unidad: </a:t>
            </a:r>
          </a:p>
          <a:p>
            <a:r>
              <a:rPr lang="es-ES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CONTABILIDAD INTEGRAL</a:t>
            </a:r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unidad: </a:t>
            </a:r>
          </a:p>
          <a:p>
            <a:pPr algn="just"/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alumno practica la creación un catalogo de cuentas en el programa COI</a:t>
            </a:r>
            <a:endParaRPr lang="es-MX" sz="5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571480"/>
            <a:ext cx="7772400" cy="6286520"/>
          </a:xfrm>
        </p:spPr>
        <p:txBody>
          <a:bodyPr>
            <a:normAutofit fontScale="62500" lnSpcReduction="20000"/>
          </a:bodyPr>
          <a:lstStyle/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Tema: MANEJO DE CATALOGOS COI</a:t>
            </a:r>
          </a:p>
          <a:p>
            <a:r>
              <a:rPr lang="es-MX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Introducción:</a:t>
            </a: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catalogo de cuentas es una lista o numeración pormenorizada y clasificada de los conceptos que integran el Activo, Pasivo y Capital Contable, así como los ingresos y egresos de una entidad económica.</a:t>
            </a:r>
          </a:p>
          <a:p>
            <a:endParaRPr lang="es-ES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forma de:</a:t>
            </a:r>
          </a:p>
          <a:p>
            <a:pPr algn="just"/>
            <a:r>
              <a:rPr lang="es-E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1.-De rubros. Nombre de  la división de los elementos del estado de situación financiera que agrupa a las cuentas propias de cada división.</a:t>
            </a:r>
          </a:p>
          <a:p>
            <a:pPr algn="just"/>
            <a:endParaRPr lang="es-E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2.-Cuentas. Nombre que se asigna a cada uno de los conceptos que integran el activo, el pasivo y el capital contable de una entidad económica</a:t>
            </a:r>
            <a:r>
              <a:rPr lang="es-ES" sz="2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200" dirty="0" smtClean="0">
              <a:solidFill>
                <a:schemeClr val="tx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3.- 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Subcuentas. Nombre que se asigna a cada uno de los elementos que detallan una cuenta.</a:t>
            </a:r>
          </a:p>
          <a:p>
            <a:pPr algn="ctr"/>
            <a:endParaRPr lang="en-US" sz="2400" dirty="0" smtClean="0">
              <a:solidFill>
                <a:schemeClr val="tx1"/>
              </a:solidFill>
              <a:latin typeface="Franklin Gothic Book" pitchFamily="34" charset="0"/>
            </a:endParaRPr>
          </a:p>
          <a:p>
            <a:endParaRPr lang="en-US" sz="2400" dirty="0" smtClean="0">
              <a:latin typeface="Franklin Gothic Book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dirty="0" smtClean="0">
              <a:solidFill>
                <a:srgbClr val="002060"/>
              </a:solidFill>
            </a:endParaRPr>
          </a:p>
          <a:p>
            <a:pPr algn="just"/>
            <a:endParaRPr lang="es-MX" sz="2800" dirty="0" smtClean="0"/>
          </a:p>
          <a:p>
            <a:endParaRPr lang="es-MX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4282" y="714356"/>
            <a:ext cx="8201028" cy="4286280"/>
          </a:xfrm>
        </p:spPr>
        <p:txBody>
          <a:bodyPr>
            <a:normAutofit/>
          </a:bodyPr>
          <a:lstStyle/>
          <a:p>
            <a:r>
              <a:rPr lang="es-MX" sz="5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51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s-MX" sz="5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1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58" y="180908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s-ES" sz="28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¿ Como crear un catalogo de cuentas dentro del COI?</a:t>
            </a:r>
            <a:endParaRPr lang="en-US" sz="28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96330"/>
            <a:ext cx="6552728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44408" cy="597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39" y="116632"/>
            <a:ext cx="8914461" cy="665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52736"/>
            <a:ext cx="3672408" cy="949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Flecha arriba"/>
          <p:cNvSpPr/>
          <p:nvPr/>
        </p:nvSpPr>
        <p:spPr>
          <a:xfrm>
            <a:off x="5220072" y="2002185"/>
            <a:ext cx="360040" cy="490711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72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629445" y="149597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Cuentas. </a:t>
            </a:r>
            <a:endParaRPr lang="es-ES" dirty="0">
              <a:solidFill>
                <a:schemeClr val="tx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11960" y="20201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Sub-Cuentas</a:t>
            </a:r>
            <a:r>
              <a:rPr lang="es-ES" dirty="0">
                <a:latin typeface="Arial" pitchFamily="34" charset="0"/>
                <a:cs typeface="Arial" pitchFamily="34" charset="0"/>
              </a:rPr>
              <a:t>. </a:t>
            </a:r>
            <a:endParaRPr lang="es-ES" dirty="0">
              <a:solidFill>
                <a:schemeClr val="tx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364360" y="25419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Auxiliares</a:t>
            </a:r>
            <a:endParaRPr lang="es-ES" dirty="0">
              <a:solidFill>
                <a:schemeClr val="tx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254436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Rubros</a:t>
            </a:r>
            <a:endParaRPr lang="es-ES" dirty="0">
              <a:solidFill>
                <a:schemeClr val="tx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flipH="1" flipV="1">
            <a:off x="827584" y="2204836"/>
            <a:ext cx="576064" cy="33952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3" idx="1"/>
          </p:cNvCxnSpPr>
          <p:nvPr/>
        </p:nvCxnSpPr>
        <p:spPr>
          <a:xfrm flipH="1" flipV="1">
            <a:off x="4341413" y="1525787"/>
            <a:ext cx="288032" cy="1548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 flipV="1">
            <a:off x="3923928" y="1942741"/>
            <a:ext cx="583272" cy="15485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 flipV="1">
            <a:off x="4067944" y="2389502"/>
            <a:ext cx="504570" cy="2322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417</Words>
  <Application>Microsoft Office PowerPoint</Application>
  <PresentationFormat>Presentación en pantalla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37</cp:revision>
  <dcterms:created xsi:type="dcterms:W3CDTF">2012-08-07T16:35:15Z</dcterms:created>
  <dcterms:modified xsi:type="dcterms:W3CDTF">2014-04-04T00:46:46Z</dcterms:modified>
</cp:coreProperties>
</file>